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"/>
  </p:notesMasterIdLst>
  <p:handoutMasterIdLst>
    <p:handoutMasterId r:id="rId6"/>
  </p:handoutMasterIdLst>
  <p:sldIdLst>
    <p:sldId id="351" r:id="rId2"/>
    <p:sldId id="353" r:id="rId3"/>
    <p:sldId id="352" r:id="rId4"/>
  </p:sldIdLst>
  <p:sldSz cx="12192000" cy="6858000"/>
  <p:notesSz cx="6805613" cy="99441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22" autoAdjust="0"/>
  </p:normalViewPr>
  <p:slideViewPr>
    <p:cSldViewPr>
      <p:cViewPr>
        <p:scale>
          <a:sx n="90" d="100"/>
          <a:sy n="90" d="100"/>
        </p:scale>
        <p:origin x="-1410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9791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228" y="4"/>
            <a:ext cx="2949791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7FC4790-C67E-4F5D-B99F-7869C01AC14A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45550"/>
            <a:ext cx="2949791" cy="4985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228" y="9445550"/>
            <a:ext cx="2949791" cy="4985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E8D336F-A8FF-4088-9DD3-637EC1A347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7716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9791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228" y="4"/>
            <a:ext cx="2949791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E34D45-A835-4585-964C-CDCCF8560EC4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6741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3" y="4785493"/>
            <a:ext cx="5444171" cy="3915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5550"/>
            <a:ext cx="2949791" cy="4985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228" y="9445550"/>
            <a:ext cx="2949791" cy="4985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3C1FB1E-DDDC-41BC-869F-1D4D822293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3660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478F7-C9F7-4DF4-A78B-3E84CBB76413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FFA39-B5D2-43EE-BCCA-FDD36B1A25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085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E63FA-6B05-454C-8BA1-CBDF8FE085BD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C7823-880E-4AF4-A368-2ACC7A5CAA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303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FE11B-A898-416F-8DF4-6E3CE60A3A47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55830-618E-47E3-A971-5DCE069D04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257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D06B5-509B-4332-93FE-640732510C92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1D8C489-8F19-4137-B01C-8F6F16C027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919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AAEFB-3676-4004-9028-246F473E737F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5AAD0-D03A-4CF8-B1F5-81F7A1A21C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860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F5DC3-6B22-43A3-9296-1A6CAA8933D4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67E5D7C-4C33-43B4-9AB4-EC0DFBB95B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266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BFD14-A249-4D88-B213-E0484139113C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A31C6-B0D4-4DC9-8983-384A375FA3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544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F59D0-06DB-4895-8713-436B2B716732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41F39-9536-44BE-AC7A-6DFA91D27D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237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A5D1B-3EB8-4157-AF5C-6B01147EB327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24EF4-9E65-403E-AECD-3071D1D0FF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586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FD523-243F-477E-9EA9-7F61EAB40617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68756-C243-4AF3-8A85-32B462431F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552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57EE2-9880-460E-8B6F-43254D8E8FDE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CFF7F-AB29-4EA2-825C-DEF4EDF4AC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311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834" y="4371975"/>
            <a:ext cx="868256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731839"/>
            <a:ext cx="85344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64FC4B-3DBA-48F3-BA2A-7FA44DF109C2}" type="datetimeFigureOut">
              <a:rPr lang="ru-RU"/>
              <a:pPr>
                <a:defRPr/>
              </a:pPr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fld id="{71F39C3B-7EC1-4774-A0DF-67A868180F9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11" r:id="rId2"/>
    <p:sldLayoutId id="2147483920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21" r:id="rId9"/>
    <p:sldLayoutId id="2147483917" r:id="rId10"/>
    <p:sldLayoutId id="2147483918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0656" cy="659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62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8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0" cy="114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4455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11638</TotalTime>
  <Words>0</Words>
  <Application>Microsoft Office PowerPoint</Application>
  <PresentationFormat>Произвольный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Сергеев Владимир Н.</dc:creator>
  <cp:lastModifiedBy>Галина Андреевна Штанина</cp:lastModifiedBy>
  <cp:revision>299</cp:revision>
  <cp:lastPrinted>2022-04-01T07:40:52Z</cp:lastPrinted>
  <dcterms:created xsi:type="dcterms:W3CDTF">2017-11-01T07:46:16Z</dcterms:created>
  <dcterms:modified xsi:type="dcterms:W3CDTF">2023-03-29T07:35:38Z</dcterms:modified>
</cp:coreProperties>
</file>